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6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4" autoAdjust="0"/>
    <p:restoredTop sz="94694"/>
  </p:normalViewPr>
  <p:slideViewPr>
    <p:cSldViewPr snapToGrid="0">
      <p:cViewPr varScale="1">
        <p:scale>
          <a:sx n="86" d="100"/>
          <a:sy n="86" d="100"/>
        </p:scale>
        <p:origin x="232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C3178-985F-9145-9B21-78DA8D566007}" type="datetimeFigureOut">
              <a:rPr lang="en-TW" smtClean="0"/>
              <a:t>2024/10/31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82801-007C-A342-A417-45D2306E6F2D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07400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https://</a:t>
            </a:r>
            <a:r>
              <a:rPr kumimoji="1" lang="en-US" altLang="zh-TW" dirty="0" err="1"/>
              <a:t>pixabay.com</a:t>
            </a:r>
            <a:r>
              <a:rPr kumimoji="1" lang="en-US" altLang="zh-TW" dirty="0"/>
              <a:t>/videos/text-writing-document-page-writer-41146/</a:t>
            </a:r>
          </a:p>
        </p:txBody>
      </p:sp>
    </p:spTree>
    <p:extLst>
      <p:ext uri="{BB962C8B-B14F-4D97-AF65-F5344CB8AC3E}">
        <p14:creationId xmlns:p14="http://schemas.microsoft.com/office/powerpoint/2010/main" val="3808243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altLang="zh-TW" b="0" i="0" dirty="0" err="1">
                <a:solidFill>
                  <a:srgbClr val="F2DDCC"/>
                </a:solidFill>
                <a:effectLst/>
                <a:latin typeface="Ginto"/>
              </a:rPr>
              <a:t>pixabay.com</a:t>
            </a:r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/videos/forest-trees-walkway-46906/</a:t>
            </a:r>
          </a:p>
        </p:txBody>
      </p:sp>
    </p:spTree>
    <p:extLst>
      <p:ext uri="{BB962C8B-B14F-4D97-AF65-F5344CB8AC3E}">
        <p14:creationId xmlns:p14="http://schemas.microsoft.com/office/powerpoint/2010/main" val="380073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altLang="zh-TW" b="0" i="0" dirty="0" err="1">
                <a:solidFill>
                  <a:srgbClr val="F2DDCC"/>
                </a:solidFill>
                <a:effectLst/>
                <a:latin typeface="Ginto"/>
              </a:rPr>
              <a:t>pixabay.com</a:t>
            </a:r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/videos/antique-book-book-opening-111280/</a:t>
            </a:r>
          </a:p>
        </p:txBody>
      </p:sp>
    </p:spTree>
    <p:extLst>
      <p:ext uri="{BB962C8B-B14F-4D97-AF65-F5344CB8AC3E}">
        <p14:creationId xmlns:p14="http://schemas.microsoft.com/office/powerpoint/2010/main" val="3648434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b="0" i="0" dirty="0" err="1">
                <a:solidFill>
                  <a:srgbClr val="F2DDCC"/>
                </a:solidFill>
                <a:effectLst/>
                <a:latin typeface="Ginto"/>
              </a:rPr>
              <a:t>pixabay.com</a:t>
            </a:r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/videos/rodent-box-nibble-wood-scratch-135086/</a:t>
            </a:r>
          </a:p>
        </p:txBody>
      </p:sp>
    </p:spTree>
    <p:extLst>
      <p:ext uri="{BB962C8B-B14F-4D97-AF65-F5344CB8AC3E}">
        <p14:creationId xmlns:p14="http://schemas.microsoft.com/office/powerpoint/2010/main" val="3778699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b="0" i="0" dirty="0" err="1">
                <a:solidFill>
                  <a:srgbClr val="F2DDCC"/>
                </a:solidFill>
                <a:effectLst/>
                <a:latin typeface="Ginto"/>
              </a:rPr>
              <a:t>pixabay.com</a:t>
            </a:r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/videos/rock-balance-stacked-rocks-balance-42470/</a:t>
            </a:r>
          </a:p>
        </p:txBody>
      </p:sp>
    </p:spTree>
    <p:extLst>
      <p:ext uri="{BB962C8B-B14F-4D97-AF65-F5344CB8AC3E}">
        <p14:creationId xmlns:p14="http://schemas.microsoft.com/office/powerpoint/2010/main" val="4198007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b="0" i="0" dirty="0" err="1">
                <a:solidFill>
                  <a:srgbClr val="F2DDCC"/>
                </a:solidFill>
                <a:effectLst/>
                <a:latin typeface="Ginto"/>
              </a:rPr>
              <a:t>pixabay.com</a:t>
            </a:r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/videos/ai-generated-book-literature-188710/</a:t>
            </a:r>
          </a:p>
        </p:txBody>
      </p:sp>
    </p:spTree>
    <p:extLst>
      <p:ext uri="{BB962C8B-B14F-4D97-AF65-F5344CB8AC3E}">
        <p14:creationId xmlns:p14="http://schemas.microsoft.com/office/powerpoint/2010/main" val="3401321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b="0" i="0" dirty="0" err="1">
                <a:solidFill>
                  <a:srgbClr val="F2DDCC"/>
                </a:solidFill>
                <a:effectLst/>
                <a:latin typeface="Ginto"/>
              </a:rPr>
              <a:t>pixabay.com</a:t>
            </a:r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/videos/ai-generated-house-cabin-bonfire-180074/</a:t>
            </a:r>
          </a:p>
        </p:txBody>
      </p:sp>
    </p:spTree>
    <p:extLst>
      <p:ext uri="{BB962C8B-B14F-4D97-AF65-F5344CB8AC3E}">
        <p14:creationId xmlns:p14="http://schemas.microsoft.com/office/powerpoint/2010/main" val="4097971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標題 1"/>
          <p:cNvSpPr txBox="1">
            <a:spLocks noGrp="1"/>
          </p:cNvSpPr>
          <p:nvPr>
            <p:ph type="ctrTitle"/>
          </p:nvPr>
        </p:nvSpPr>
        <p:spPr>
          <a:xfrm>
            <a:off x="0" y="2899103"/>
            <a:ext cx="9144001" cy="105979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/>
              <a:t>職場故事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ext Writing Video.mp4" descr="Text Writing Video.mp4">
            <a:hlinkClick r:id="" action="ppaction://media"/>
            <a:extLst>
              <a:ext uri="{FF2B5EF4-FFF2-40B4-BE49-F238E27FC236}">
                <a16:creationId xmlns:a16="http://schemas.microsoft.com/office/drawing/2014/main" id="{1CA9883A-2D04-6B5E-0ADB-CACC03FAB1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6" name="1. 目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1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t>1. 目標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rest Walkway Video.mp4" descr="Forest Walkway Video.mp4">
            <a:hlinkClick r:id="" action="ppaction://media"/>
            <a:extLst>
              <a:ext uri="{FF2B5EF4-FFF2-40B4-BE49-F238E27FC236}">
                <a16:creationId xmlns:a16="http://schemas.microsoft.com/office/drawing/2014/main" id="{E9FF41B5-8270-E72D-6B7B-DD6B46CA69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t>2. 阻礙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ntique Book Opening Video.mp4" descr="Antique Book Opening Video.mp4">
            <a:hlinkClick r:id="" action="ppaction://media"/>
            <a:extLst>
              <a:ext uri="{FF2B5EF4-FFF2-40B4-BE49-F238E27FC236}">
                <a16:creationId xmlns:a16="http://schemas.microsoft.com/office/drawing/2014/main" id="{A66E5681-E8D7-70E3-CC85-6D03F270A8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dirty="0">
                <a:solidFill>
                  <a:schemeClr val="bg1"/>
                </a:solidFill>
              </a:rPr>
              <a:t>3</a:t>
            </a:r>
            <a:r>
              <a:rPr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努力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0198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dirty="0"/>
              <a:t>4</a:t>
            </a:r>
            <a:r>
              <a:rPr dirty="0"/>
              <a:t>. </a:t>
            </a:r>
            <a:r>
              <a:rPr lang="en-US" dirty="0" err="1"/>
              <a:t>結果</a:t>
            </a:r>
            <a:endParaRPr dirty="0"/>
          </a:p>
        </p:txBody>
      </p:sp>
      <p:pic>
        <p:nvPicPr>
          <p:cNvPr id="2" name="Rodent Box Nibble video.mp4" descr="Rodent Box Nibble video.mp4">
            <a:hlinkClick r:id="" action="ppaction://media"/>
            <a:extLst>
              <a:ext uri="{FF2B5EF4-FFF2-40B4-BE49-F238E27FC236}">
                <a16:creationId xmlns:a16="http://schemas.microsoft.com/office/drawing/2014/main" id="{AEFD507E-752E-5BA5-847A-7353E16649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14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ck Balance stock video.mp4" descr="Rock Balance stock video.mp4">
            <a:hlinkClick r:id="" action="ppaction://media"/>
            <a:extLst>
              <a:ext uri="{FF2B5EF4-FFF2-40B4-BE49-F238E27FC236}">
                <a16:creationId xmlns:a16="http://schemas.microsoft.com/office/drawing/2014/main" id="{80F8912E-BE56-29D1-92B1-405AD26505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altLang="zh-TW" dirty="0"/>
              <a:t>5</a:t>
            </a:r>
            <a:r>
              <a:rPr dirty="0"/>
              <a:t>. </a:t>
            </a:r>
            <a:r>
              <a:rPr lang="en-US" dirty="0" err="1"/>
              <a:t>意外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707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i Generated Book.mp4" descr="Ai Generated Book.mp4">
            <a:hlinkClick r:id="" action="ppaction://media"/>
            <a:extLst>
              <a:ext uri="{FF2B5EF4-FFF2-40B4-BE49-F238E27FC236}">
                <a16:creationId xmlns:a16="http://schemas.microsoft.com/office/drawing/2014/main" id="{E56E0644-37D6-8257-551F-A21CC5DAEF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1275"/>
            <a:ext cx="12192000" cy="6773863"/>
          </a:xfrm>
          <a:prstGeom prst="rect">
            <a:avLst/>
          </a:prstGeom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altLang="zh-TW" dirty="0">
                <a:solidFill>
                  <a:schemeClr val="bg1"/>
                </a:solidFill>
              </a:rPr>
              <a:t>6</a:t>
            </a:r>
            <a:r>
              <a:rPr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轉彎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87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i Generated House Cabin video.mp4" descr="Ai Generated House Cabin video.mp4">
            <a:hlinkClick r:id="" action="ppaction://media"/>
            <a:extLst>
              <a:ext uri="{FF2B5EF4-FFF2-40B4-BE49-F238E27FC236}">
                <a16:creationId xmlns:a16="http://schemas.microsoft.com/office/drawing/2014/main" id="{96E860D4-EDA6-500F-C870-37DD85E68D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altLang="zh-TW" dirty="0">
                <a:solidFill>
                  <a:schemeClr val="bg1"/>
                </a:solidFill>
              </a:rPr>
              <a:t>7</a:t>
            </a:r>
            <a:r>
              <a:rPr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結局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92</Words>
  <Application>Microsoft Macintosh PowerPoint</Application>
  <PresentationFormat>Widescreen</PresentationFormat>
  <Paragraphs>15</Paragraphs>
  <Slides>8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Ginto</vt:lpstr>
      <vt:lpstr>Arial</vt:lpstr>
      <vt:lpstr>Calibri</vt:lpstr>
      <vt:lpstr>Calibri Light</vt:lpstr>
      <vt:lpstr>Office 佈景主題</vt:lpstr>
      <vt:lpstr>職場故事</vt:lpstr>
      <vt:lpstr>1. 目標</vt:lpstr>
      <vt:lpstr>2. 阻礙</vt:lpstr>
      <vt:lpstr>3. 努力</vt:lpstr>
      <vt:lpstr>4. 結果</vt:lpstr>
      <vt:lpstr>5. 意外</vt:lpstr>
      <vt:lpstr>6. 轉彎</vt:lpstr>
      <vt:lpstr>7. 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Microsoft Office User</cp:lastModifiedBy>
  <cp:revision>2</cp:revision>
  <dcterms:created xsi:type="dcterms:W3CDTF">2024-09-16T08:29:48Z</dcterms:created>
  <dcterms:modified xsi:type="dcterms:W3CDTF">2024-10-30T23:20:03Z</dcterms:modified>
</cp:coreProperties>
</file>

<file path=docProps/thumbnail.jpeg>
</file>